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9" r:id="rId15"/>
    <p:sldId id="268" r:id="rId16"/>
    <p:sldId id="270" r:id="rId17"/>
    <p:sldId id="273" r:id="rId18"/>
    <p:sldId id="275" r:id="rId19"/>
    <p:sldId id="271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06FEA-E31F-4FC9-847D-AC123771033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F9AFB-EB17-4727-9A91-4157F19D177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319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F9AFB-EB17-4727-9A91-4157F19D1772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242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B0A415-D461-4633-BDA3-B4575999AA4C}" type="datetimeFigureOut">
              <a:rPr lang="hr-HR" smtClean="0"/>
              <a:pPr/>
              <a:t>6.6.2016.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0851243-86AE-4BE3-8DCE-A696509CD79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r.wikipedia.org/wiki/Datoteka:Hw-shakespeare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3651452"/>
          </a:xfrm>
        </p:spPr>
        <p:txBody>
          <a:bodyPr>
            <a:noAutofit/>
          </a:bodyPr>
          <a:lstStyle/>
          <a:p>
            <a:r>
              <a:rPr lang="hr-HR" sz="9500" b="1" i="1" dirty="0" smtClean="0"/>
              <a:t>William Shakespeare</a:t>
            </a:r>
            <a:endParaRPr lang="hr-HR" sz="9500" b="1" i="1" dirty="0"/>
          </a:p>
        </p:txBody>
      </p:sp>
      <p:pic>
        <p:nvPicPr>
          <p:cNvPr id="4" name="Slika 3" descr="Hw-shakespeare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1407790" cy="1841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9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09035"/>
            <a:ext cx="2304256" cy="27363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82" y="643315"/>
            <a:ext cx="2466975" cy="273630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79618"/>
            <a:ext cx="2213546" cy="29297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69" y="3379618"/>
            <a:ext cx="2092644" cy="29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Some </a:t>
            </a:r>
            <a:r>
              <a:rPr lang="hr-HR" dirty="0" err="1" smtClean="0"/>
              <a:t>famous</a:t>
            </a:r>
            <a:r>
              <a:rPr lang="hr-HR" dirty="0" smtClean="0"/>
              <a:t> </a:t>
            </a:r>
            <a:r>
              <a:rPr lang="hr-HR" dirty="0" err="1" smtClean="0"/>
              <a:t>poems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/>
              <a:t>Venus and </a:t>
            </a:r>
            <a:r>
              <a:rPr lang="hr-HR" dirty="0" smtClean="0"/>
              <a:t>Adonis</a:t>
            </a:r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en-US" dirty="0"/>
              <a:t>The Phoenix and the </a:t>
            </a:r>
            <a:r>
              <a:rPr lang="en-US" dirty="0" smtClean="0"/>
              <a:t>Turtle</a:t>
            </a:r>
            <a:endParaRPr lang="hr-HR" dirty="0" smtClean="0"/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/>
              <a:t>Shakespeare's Sonnets</a:t>
            </a:r>
          </a:p>
        </p:txBody>
      </p:sp>
    </p:spTree>
    <p:extLst>
      <p:ext uri="{BB962C8B-B14F-4D97-AF65-F5344CB8AC3E}">
        <p14:creationId xmlns:p14="http://schemas.microsoft.com/office/powerpoint/2010/main" val="22956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113"/>
            <a:ext cx="2339285" cy="35289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08" y="2924944"/>
            <a:ext cx="2513012" cy="33123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113"/>
            <a:ext cx="2239516" cy="35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ROMEO &amp; JULIET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624" y="1772816"/>
            <a:ext cx="6480720" cy="3950253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smtClean="0"/>
              <a:t>One of  the most popular Shakespeare’s works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smtClean="0"/>
              <a:t>Romeo and Juliet are the main characters in the</a:t>
            </a:r>
            <a:r>
              <a:rPr lang="hr-HR" sz="2300" dirty="0"/>
              <a:t> </a:t>
            </a:r>
            <a:r>
              <a:rPr lang="hr-HR" sz="2300" dirty="0" smtClean="0"/>
              <a:t>tragedy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smtClean="0"/>
              <a:t>It’s about a big forbidden love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smtClean="0"/>
              <a:t>At the </a:t>
            </a:r>
            <a:r>
              <a:rPr lang="hr-HR" sz="2300" dirty="0" err="1" smtClean="0"/>
              <a:t>end</a:t>
            </a:r>
            <a:r>
              <a:rPr lang="hr-HR" sz="2300" dirty="0" smtClean="0"/>
              <a:t> </a:t>
            </a:r>
            <a:r>
              <a:rPr lang="hr-HR" sz="2300" dirty="0" err="1" smtClean="0"/>
              <a:t>of</a:t>
            </a:r>
            <a:r>
              <a:rPr lang="hr-HR" sz="2300" dirty="0" smtClean="0"/>
              <a:t> </a:t>
            </a:r>
            <a:r>
              <a:rPr lang="hr-HR" sz="2300" dirty="0" err="1" smtClean="0"/>
              <a:t>the</a:t>
            </a:r>
            <a:r>
              <a:rPr lang="hr-HR" sz="2300" dirty="0" smtClean="0"/>
              <a:t> story Romeo and Juliet die together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err="1" smtClean="0"/>
              <a:t>Juliet</a:t>
            </a:r>
            <a:r>
              <a:rPr lang="hr-HR" sz="2300" dirty="0" smtClean="0"/>
              <a:t> </a:t>
            </a:r>
            <a:r>
              <a:rPr lang="hr-HR" sz="2300" dirty="0" err="1" smtClean="0"/>
              <a:t>pretended</a:t>
            </a:r>
            <a:r>
              <a:rPr lang="hr-HR" sz="2300" dirty="0" smtClean="0"/>
              <a:t> that </a:t>
            </a:r>
            <a:r>
              <a:rPr lang="hr-HR" sz="2300" dirty="0" err="1" smtClean="0"/>
              <a:t>she</a:t>
            </a:r>
            <a:r>
              <a:rPr lang="hr-HR" sz="2300" dirty="0" smtClean="0"/>
              <a:t> </a:t>
            </a:r>
            <a:r>
              <a:rPr lang="hr-HR" sz="2300" dirty="0" err="1" smtClean="0"/>
              <a:t>was</a:t>
            </a:r>
            <a:r>
              <a:rPr lang="hr-HR" sz="2300" dirty="0" smtClean="0"/>
              <a:t> dead</a:t>
            </a:r>
            <a:endParaRPr lang="hr-HR" sz="2300" dirty="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smtClean="0"/>
              <a:t>Romeo </a:t>
            </a:r>
            <a:r>
              <a:rPr lang="hr-HR" sz="2300" dirty="0" err="1" smtClean="0"/>
              <a:t>saw</a:t>
            </a:r>
            <a:r>
              <a:rPr lang="hr-HR" sz="2300" dirty="0" smtClean="0"/>
              <a:t> her </a:t>
            </a:r>
            <a:r>
              <a:rPr lang="hr-HR" sz="2300" dirty="0" err="1" smtClean="0"/>
              <a:t>and</a:t>
            </a:r>
            <a:r>
              <a:rPr lang="hr-HR" sz="2300" dirty="0" smtClean="0"/>
              <a:t> </a:t>
            </a:r>
            <a:r>
              <a:rPr lang="hr-HR" sz="2300" dirty="0" err="1" smtClean="0"/>
              <a:t>killed</a:t>
            </a:r>
            <a:r>
              <a:rPr lang="hr-HR" sz="2300" dirty="0" smtClean="0"/>
              <a:t> himself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smtClean="0"/>
              <a:t>When </a:t>
            </a:r>
            <a:r>
              <a:rPr lang="hr-HR" sz="2300" dirty="0" err="1" smtClean="0"/>
              <a:t>Juliet</a:t>
            </a:r>
            <a:r>
              <a:rPr lang="hr-HR" sz="2300" dirty="0" smtClean="0"/>
              <a:t> </a:t>
            </a:r>
            <a:r>
              <a:rPr lang="hr-HR" sz="2300" dirty="0" err="1" smtClean="0"/>
              <a:t>woke</a:t>
            </a:r>
            <a:r>
              <a:rPr lang="hr-HR" sz="2300" dirty="0" smtClean="0"/>
              <a:t> </a:t>
            </a:r>
            <a:r>
              <a:rPr lang="hr-HR" sz="2300" dirty="0" err="1" smtClean="0"/>
              <a:t>up</a:t>
            </a:r>
            <a:r>
              <a:rPr lang="hr-HR" sz="2300" dirty="0" smtClean="0"/>
              <a:t> </a:t>
            </a:r>
            <a:r>
              <a:rPr lang="hr-HR" sz="2300" dirty="0" err="1" smtClean="0"/>
              <a:t>she</a:t>
            </a:r>
            <a:r>
              <a:rPr lang="hr-HR" sz="2300" dirty="0" smtClean="0"/>
              <a:t> </a:t>
            </a:r>
            <a:r>
              <a:rPr lang="hr-HR" sz="2300" dirty="0" err="1" smtClean="0"/>
              <a:t>saw</a:t>
            </a:r>
            <a:r>
              <a:rPr lang="hr-HR" sz="2300" dirty="0" smtClean="0"/>
              <a:t> Romeo dead </a:t>
            </a:r>
            <a:r>
              <a:rPr lang="hr-HR" sz="2300" dirty="0" err="1" smtClean="0"/>
              <a:t>and</a:t>
            </a:r>
            <a:r>
              <a:rPr lang="hr-HR" sz="2300" dirty="0" smtClean="0"/>
              <a:t> </a:t>
            </a:r>
            <a:r>
              <a:rPr lang="hr-HR" sz="2300" dirty="0" err="1" smtClean="0"/>
              <a:t>killed</a:t>
            </a:r>
            <a:r>
              <a:rPr lang="hr-HR" sz="2300" dirty="0" smtClean="0"/>
              <a:t>  herself </a:t>
            </a:r>
            <a:r>
              <a:rPr lang="hr-HR" sz="2300" dirty="0" err="1" smtClean="0"/>
              <a:t>with</a:t>
            </a:r>
            <a:r>
              <a:rPr lang="hr-HR" sz="2300" dirty="0" smtClean="0"/>
              <a:t> </a:t>
            </a:r>
            <a:r>
              <a:rPr lang="hr-HR" sz="2300" dirty="0" err="1" smtClean="0"/>
              <a:t>Romeo</a:t>
            </a:r>
            <a:r>
              <a:rPr lang="hr-HR" sz="2300" dirty="0" smtClean="0"/>
              <a:t>’s dagger</a:t>
            </a:r>
            <a:endParaRPr lang="hr-HR" sz="2300" dirty="0"/>
          </a:p>
        </p:txBody>
      </p:sp>
    </p:spTree>
    <p:extLst>
      <p:ext uri="{BB962C8B-B14F-4D97-AF65-F5344CB8AC3E}">
        <p14:creationId xmlns:p14="http://schemas.microsoft.com/office/powerpoint/2010/main" val="4418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39127" cy="4968552"/>
          </a:xfrm>
        </p:spPr>
      </p:pic>
    </p:spTree>
    <p:extLst>
      <p:ext uri="{BB962C8B-B14F-4D97-AF65-F5344CB8AC3E}">
        <p14:creationId xmlns:p14="http://schemas.microsoft.com/office/powerpoint/2010/main" val="34267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HAMLET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9632" y="1988840"/>
            <a:ext cx="6480720" cy="3888432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smtClean="0"/>
              <a:t>Hamlet is a tragedy with a tense action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smtClean="0"/>
              <a:t>It’s about a son who lost his </a:t>
            </a:r>
            <a:r>
              <a:rPr lang="hr-HR" sz="2300" dirty="0" err="1" smtClean="0"/>
              <a:t>father</a:t>
            </a:r>
            <a:r>
              <a:rPr lang="hr-HR" sz="2300" dirty="0" smtClean="0"/>
              <a:t>, but </a:t>
            </a:r>
            <a:r>
              <a:rPr lang="hr-HR" sz="2300" dirty="0" err="1" smtClean="0"/>
              <a:t>his</a:t>
            </a:r>
            <a:r>
              <a:rPr lang="hr-HR" sz="2300" dirty="0" smtClean="0"/>
              <a:t> </a:t>
            </a:r>
            <a:r>
              <a:rPr lang="hr-HR" sz="2300" dirty="0" err="1" smtClean="0"/>
              <a:t>mother</a:t>
            </a:r>
            <a:r>
              <a:rPr lang="hr-HR" sz="2300" dirty="0" smtClean="0"/>
              <a:t> </a:t>
            </a:r>
            <a:r>
              <a:rPr lang="hr-HR" sz="2300" dirty="0" err="1" smtClean="0"/>
              <a:t>married</a:t>
            </a:r>
            <a:r>
              <a:rPr lang="hr-HR" sz="2300" dirty="0" smtClean="0"/>
              <a:t> </a:t>
            </a:r>
            <a:r>
              <a:rPr lang="hr-HR" sz="2300" dirty="0" err="1" smtClean="0"/>
              <a:t>his</a:t>
            </a:r>
            <a:r>
              <a:rPr lang="hr-HR" sz="2300" dirty="0" smtClean="0"/>
              <a:t> uncle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smtClean="0"/>
              <a:t>In the main body of the </a:t>
            </a:r>
            <a:r>
              <a:rPr lang="hr-HR" sz="2300" dirty="0" err="1" smtClean="0"/>
              <a:t>story</a:t>
            </a:r>
            <a:r>
              <a:rPr lang="hr-HR" sz="2300" dirty="0" smtClean="0"/>
              <a:t>, Hamlet </a:t>
            </a:r>
            <a:r>
              <a:rPr lang="hr-HR" sz="2300" dirty="0" err="1" smtClean="0"/>
              <a:t>finds</a:t>
            </a:r>
            <a:r>
              <a:rPr lang="hr-HR" sz="2300" dirty="0" smtClean="0"/>
              <a:t> out that his father was killed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err="1" smtClean="0"/>
              <a:t>Everbody</a:t>
            </a:r>
            <a:r>
              <a:rPr lang="hr-HR" sz="2300" dirty="0" smtClean="0"/>
              <a:t> </a:t>
            </a:r>
            <a:r>
              <a:rPr lang="hr-HR" sz="2300" dirty="0" err="1" smtClean="0"/>
              <a:t>tells</a:t>
            </a:r>
            <a:r>
              <a:rPr lang="hr-HR" sz="2300" dirty="0" smtClean="0"/>
              <a:t> him </a:t>
            </a:r>
            <a:r>
              <a:rPr lang="hr-HR" sz="2300" dirty="0" err="1" smtClean="0"/>
              <a:t>that</a:t>
            </a:r>
            <a:r>
              <a:rPr lang="hr-HR" sz="2300" dirty="0" smtClean="0"/>
              <a:t> his </a:t>
            </a:r>
            <a:r>
              <a:rPr lang="hr-HR" sz="2300" dirty="0" err="1" smtClean="0"/>
              <a:t>father</a:t>
            </a:r>
            <a:r>
              <a:rPr lang="hr-HR" sz="2300" dirty="0" smtClean="0"/>
              <a:t> </a:t>
            </a:r>
            <a:r>
              <a:rPr lang="hr-HR" sz="2300" dirty="0" err="1" smtClean="0"/>
              <a:t>died</a:t>
            </a:r>
            <a:r>
              <a:rPr lang="hr-HR" sz="2300" dirty="0" smtClean="0"/>
              <a:t> </a:t>
            </a:r>
            <a:r>
              <a:rPr lang="hr-HR" sz="2300" dirty="0" err="1" smtClean="0"/>
              <a:t>from</a:t>
            </a:r>
            <a:r>
              <a:rPr lang="hr-HR" sz="2300" dirty="0" smtClean="0"/>
              <a:t>  snake’s poison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sz="2300" dirty="0" smtClean="0"/>
              <a:t>He was looking for the truth </a:t>
            </a:r>
            <a:r>
              <a:rPr lang="hr-HR" sz="2300" dirty="0" err="1" smtClean="0"/>
              <a:t>and</a:t>
            </a:r>
            <a:r>
              <a:rPr lang="hr-HR" sz="2300" dirty="0" smtClean="0"/>
              <a:t> at </a:t>
            </a:r>
            <a:r>
              <a:rPr lang="hr-HR" sz="2300" dirty="0" err="1" smtClean="0"/>
              <a:t>the</a:t>
            </a:r>
            <a:r>
              <a:rPr lang="hr-HR" sz="2300" dirty="0" smtClean="0"/>
              <a:t> end he died</a:t>
            </a:r>
            <a:endParaRPr lang="hr-HR" sz="2300" dirty="0"/>
          </a:p>
        </p:txBody>
      </p:sp>
    </p:spTree>
    <p:extLst>
      <p:ext uri="{BB962C8B-B14F-4D97-AF65-F5344CB8AC3E}">
        <p14:creationId xmlns:p14="http://schemas.microsoft.com/office/powerpoint/2010/main" val="33180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07" y="3501008"/>
            <a:ext cx="4700102" cy="272111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2837115" cy="351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Some things that you didn’t know about W.Shakespeare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1) </a:t>
            </a:r>
            <a:r>
              <a:rPr lang="hr-HR" dirty="0" err="1" smtClean="0"/>
              <a:t>After</a:t>
            </a:r>
            <a:r>
              <a:rPr lang="hr-HR" dirty="0" smtClean="0"/>
              <a:t> the </a:t>
            </a:r>
            <a:r>
              <a:rPr lang="hr-HR" dirty="0" err="1" smtClean="0"/>
              <a:t>Bible</a:t>
            </a:r>
            <a:r>
              <a:rPr lang="hr-HR" dirty="0" smtClean="0"/>
              <a:t>, he is te most </a:t>
            </a:r>
            <a:r>
              <a:rPr lang="hr-HR" dirty="0" err="1" smtClean="0"/>
              <a:t>quoted</a:t>
            </a:r>
            <a:r>
              <a:rPr lang="hr-HR" dirty="0" smtClean="0"/>
              <a:t> </a:t>
            </a:r>
            <a:r>
              <a:rPr lang="hr-HR" dirty="0" err="1" smtClean="0"/>
              <a:t>author</a:t>
            </a:r>
            <a:endParaRPr lang="hr-HR" dirty="0" smtClean="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2)</a:t>
            </a:r>
            <a:r>
              <a:rPr lang="en-US" dirty="0"/>
              <a:t> </a:t>
            </a:r>
            <a:r>
              <a:rPr lang="hr-HR" dirty="0" smtClean="0"/>
              <a:t>He </a:t>
            </a:r>
            <a:r>
              <a:rPr lang="en-US" dirty="0" smtClean="0"/>
              <a:t>introduced </a:t>
            </a:r>
            <a:r>
              <a:rPr lang="en-US" dirty="0"/>
              <a:t>3,000 new </a:t>
            </a:r>
            <a:r>
              <a:rPr lang="en-US" dirty="0" smtClean="0"/>
              <a:t>words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endParaRPr lang="hr-HR" dirty="0" smtClean="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3)He got </a:t>
            </a:r>
            <a:r>
              <a:rPr lang="hr-HR" dirty="0" err="1" smtClean="0"/>
              <a:t>married</a:t>
            </a:r>
            <a:r>
              <a:rPr lang="hr-HR" dirty="0" smtClean="0"/>
              <a:t> at </a:t>
            </a:r>
            <a:r>
              <a:rPr lang="hr-HR" dirty="0" err="1" smtClean="0"/>
              <a:t>the</a:t>
            </a:r>
            <a:r>
              <a:rPr lang="hr-HR" dirty="0" smtClean="0"/>
              <a:t> age </a:t>
            </a:r>
            <a:r>
              <a:rPr lang="hr-HR" dirty="0" err="1" smtClean="0"/>
              <a:t>of</a:t>
            </a:r>
            <a:r>
              <a:rPr lang="hr-HR" dirty="0" smtClean="0"/>
              <a:t> 18 </a:t>
            </a:r>
            <a:r>
              <a:rPr lang="hr-HR" dirty="0" err="1" smtClean="0"/>
              <a:t>because</a:t>
            </a:r>
            <a:r>
              <a:rPr lang="hr-HR" dirty="0" smtClean="0"/>
              <a:t> his 26 </a:t>
            </a:r>
            <a:r>
              <a:rPr lang="hr-HR" dirty="0" err="1" smtClean="0"/>
              <a:t>years</a:t>
            </a:r>
            <a:r>
              <a:rPr lang="hr-HR" dirty="0" smtClean="0"/>
              <a:t> old </a:t>
            </a:r>
            <a:r>
              <a:rPr lang="hr-HR" dirty="0" err="1" smtClean="0"/>
              <a:t>wife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pregnant</a:t>
            </a:r>
            <a:endParaRPr lang="hr-HR" dirty="0" smtClean="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4)He </a:t>
            </a:r>
            <a:r>
              <a:rPr lang="hr-HR" dirty="0" err="1" smtClean="0"/>
              <a:t>didn</a:t>
            </a:r>
            <a:r>
              <a:rPr lang="hr-HR" dirty="0" smtClean="0"/>
              <a:t>’t </a:t>
            </a:r>
            <a:r>
              <a:rPr lang="hr-HR" dirty="0" err="1" smtClean="0"/>
              <a:t>publish</a:t>
            </a:r>
            <a:r>
              <a:rPr lang="hr-HR" dirty="0" smtClean="0"/>
              <a:t> </a:t>
            </a:r>
            <a:r>
              <a:rPr lang="hr-HR" dirty="0" err="1" smtClean="0"/>
              <a:t>any</a:t>
            </a:r>
            <a:r>
              <a:rPr lang="hr-HR" dirty="0"/>
              <a:t> </a:t>
            </a:r>
            <a:r>
              <a:rPr lang="hr-HR" dirty="0" smtClean="0"/>
              <a:t>of his 36 </a:t>
            </a:r>
            <a:r>
              <a:rPr lang="hr-HR" dirty="0" err="1" smtClean="0"/>
              <a:t>dramas</a:t>
            </a:r>
            <a:endParaRPr lang="hr-HR" dirty="0" smtClean="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5)He </a:t>
            </a:r>
            <a:r>
              <a:rPr lang="hr-HR" dirty="0" err="1" smtClean="0"/>
              <a:t>never</a:t>
            </a:r>
            <a:r>
              <a:rPr lang="hr-HR" dirty="0" smtClean="0"/>
              <a:t> </a:t>
            </a:r>
            <a:r>
              <a:rPr lang="hr-HR" dirty="0" err="1" smtClean="0"/>
              <a:t>gave</a:t>
            </a:r>
            <a:r>
              <a:rPr lang="hr-HR" dirty="0" smtClean="0"/>
              <a:t> the </a:t>
            </a:r>
            <a:r>
              <a:rPr lang="hr-HR" dirty="0" err="1" smtClean="0"/>
              <a:t>text</a:t>
            </a:r>
            <a:r>
              <a:rPr lang="hr-HR" dirty="0" smtClean="0"/>
              <a:t> to </a:t>
            </a:r>
            <a:r>
              <a:rPr lang="hr-HR" dirty="0" err="1" smtClean="0"/>
              <a:t>actors</a:t>
            </a:r>
            <a:r>
              <a:rPr lang="hr-HR" dirty="0" smtClean="0"/>
              <a:t> </a:t>
            </a:r>
            <a:r>
              <a:rPr lang="hr-HR" dirty="0" err="1" smtClean="0"/>
              <a:t>before</a:t>
            </a:r>
            <a:r>
              <a:rPr lang="hr-HR" dirty="0" smtClean="0"/>
              <a:t> the drama </a:t>
            </a:r>
            <a:r>
              <a:rPr lang="hr-HR" dirty="0" err="1" smtClean="0"/>
              <a:t>display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3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628800"/>
            <a:ext cx="7128792" cy="4392488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6)He often acted in his own shows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7)His plays were </a:t>
            </a:r>
            <a:r>
              <a:rPr lang="hr-HR" dirty="0" err="1" smtClean="0"/>
              <a:t>translated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80 languages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8)</a:t>
            </a:r>
            <a:r>
              <a:rPr lang="en-US" dirty="0"/>
              <a:t> </a:t>
            </a:r>
            <a:r>
              <a:rPr lang="hr-HR" dirty="0" smtClean="0"/>
              <a:t>T</a:t>
            </a:r>
            <a:r>
              <a:rPr lang="en-US" dirty="0" smtClean="0"/>
              <a:t>here </a:t>
            </a:r>
            <a:r>
              <a:rPr lang="en-US" dirty="0"/>
              <a:t>are 80 quality writing his </a:t>
            </a:r>
            <a:r>
              <a:rPr lang="en-US" dirty="0" smtClean="0"/>
              <a:t>name</a:t>
            </a:r>
            <a:endParaRPr lang="hr-HR" dirty="0" smtClean="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9)No one knows the exact date of his birth 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10)</a:t>
            </a:r>
            <a:r>
              <a:rPr lang="en-US" dirty="0"/>
              <a:t> The original Globe Theatre was destroyed in 1613 during the </a:t>
            </a:r>
            <a:r>
              <a:rPr lang="hr-HR" dirty="0" err="1" smtClean="0"/>
              <a:t>performance</a:t>
            </a:r>
            <a:r>
              <a:rPr lang="en-US" dirty="0" smtClean="0"/>
              <a:t> </a:t>
            </a:r>
            <a:r>
              <a:rPr lang="en-US" dirty="0"/>
              <a:t>of Shakespeare's </a:t>
            </a:r>
            <a:r>
              <a:rPr lang="en-US" dirty="0" smtClean="0"/>
              <a:t>play </a:t>
            </a:r>
            <a:r>
              <a:rPr lang="en-US" dirty="0"/>
              <a:t>Henry </a:t>
            </a:r>
            <a:r>
              <a:rPr lang="en-US" dirty="0" smtClean="0"/>
              <a:t>VIII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66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PRESENTATION DEVELOPED: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2276871"/>
            <a:ext cx="6196405" cy="3446197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hr-HR" sz="4400" b="1" i="1" dirty="0" smtClean="0">
                <a:latin typeface="Aparajita" pitchFamily="34" charset="0"/>
                <a:cs typeface="Aparajita" pitchFamily="34" charset="0"/>
              </a:rPr>
              <a:t>  Lucija Trcak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hr-HR" sz="4400" b="1" i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hr-HR" sz="4400" b="1" i="1" dirty="0" smtClean="0">
                <a:latin typeface="Aparajita" pitchFamily="34" charset="0"/>
                <a:cs typeface="Aparajita" pitchFamily="34" charset="0"/>
              </a:rPr>
              <a:t>                           8.A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hr-HR" sz="4400" b="1" i="1" dirty="0" smtClean="0">
                <a:latin typeface="Aparajita" pitchFamily="34" charset="0"/>
                <a:cs typeface="Aparajita" pitchFamily="34" charset="0"/>
              </a:rPr>
              <a:t>  Elena Rukelj</a:t>
            </a:r>
          </a:p>
        </p:txBody>
      </p:sp>
    </p:spTree>
    <p:extLst>
      <p:ext uri="{BB962C8B-B14F-4D97-AF65-F5344CB8AC3E}">
        <p14:creationId xmlns:p14="http://schemas.microsoft.com/office/powerpoint/2010/main" val="11289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A</a:t>
            </a:r>
            <a:r>
              <a:rPr lang="hr-HR" dirty="0" smtClean="0"/>
              <a:t>bout </a:t>
            </a:r>
            <a:r>
              <a:rPr lang="hr-HR" dirty="0"/>
              <a:t>Shakespeare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2119256"/>
            <a:ext cx="6493336" cy="4046047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BORN: April 1564 in Stratford-upon-Avon</a:t>
            </a:r>
            <a:r>
              <a:rPr lang="hr-HR" dirty="0"/>
              <a:t> </a:t>
            </a:r>
            <a:r>
              <a:rPr lang="hr-HR" dirty="0" smtClean="0"/>
              <a:t>in central England</a:t>
            </a:r>
            <a:endParaRPr lang="hr-HR" dirty="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He was an </a:t>
            </a:r>
            <a:r>
              <a:rPr lang="hr-HR" dirty="0"/>
              <a:t>E</a:t>
            </a:r>
            <a:r>
              <a:rPr lang="hr-HR" dirty="0" smtClean="0"/>
              <a:t>nglish poet, </a:t>
            </a:r>
            <a:r>
              <a:rPr lang="hr-HR" dirty="0" err="1" smtClean="0"/>
              <a:t>playwright</a:t>
            </a:r>
            <a:r>
              <a:rPr lang="hr-HR" dirty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actor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People often say that he was the </a:t>
            </a:r>
            <a:r>
              <a:rPr lang="hr-HR" dirty="0"/>
              <a:t>greatest writer in the </a:t>
            </a:r>
            <a:r>
              <a:rPr lang="hr-HR" dirty="0" smtClean="0"/>
              <a:t>English language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/>
              <a:t>His plays have been translated into every major </a:t>
            </a:r>
            <a:r>
              <a:rPr lang="hr-HR" dirty="0" smtClean="0"/>
              <a:t>living language 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know</a:t>
            </a:r>
            <a:r>
              <a:rPr lang="hr-HR" dirty="0" smtClean="0"/>
              <a:t>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little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him</a:t>
            </a:r>
            <a:endParaRPr lang="hr-HR" dirty="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endParaRPr lang="hr-HR" dirty="0" smtClean="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endParaRPr lang="hr-HR" dirty="0" smtClean="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160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In 1582,when he was 18 years old,he </a:t>
            </a:r>
            <a:r>
              <a:rPr lang="hr-HR" dirty="0" err="1" smtClean="0"/>
              <a:t>married</a:t>
            </a:r>
            <a:r>
              <a:rPr lang="hr-HR" dirty="0" smtClean="0"/>
              <a:t>  Anne Hathaway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They had three children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He joined ‘The Lord Chamberlain’s Men’ in 1593</a:t>
            </a:r>
            <a:endParaRPr lang="hr-HR" dirty="0"/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‘The Lords Chamberlain’s Men’-one of England’s most famous acting companies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He </a:t>
            </a:r>
            <a:r>
              <a:rPr lang="hr-HR" dirty="0" err="1" smtClean="0"/>
              <a:t>stayed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group,acting and writing until 1599</a:t>
            </a:r>
          </a:p>
        </p:txBody>
      </p:sp>
    </p:spTree>
    <p:extLst>
      <p:ext uri="{BB962C8B-B14F-4D97-AF65-F5344CB8AC3E}">
        <p14:creationId xmlns:p14="http://schemas.microsoft.com/office/powerpoint/2010/main" val="3147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He continued acting in another theatre,’The Globe’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In his life he </a:t>
            </a:r>
            <a:r>
              <a:rPr lang="hr-HR" dirty="0" err="1" smtClean="0"/>
              <a:t>wrote</a:t>
            </a:r>
            <a:r>
              <a:rPr lang="hr-HR" dirty="0" smtClean="0"/>
              <a:t> 38 plays,154 sonnets, two long narative poems, and a few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verses</a:t>
            </a:r>
            <a:r>
              <a:rPr lang="hr-HR" dirty="0" smtClean="0"/>
              <a:t> 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1613 he retired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Shakespeare continued to </a:t>
            </a:r>
            <a:r>
              <a:rPr lang="hr-HR" dirty="0" err="1" smtClean="0"/>
              <a:t>write</a:t>
            </a:r>
            <a:r>
              <a:rPr lang="hr-HR" dirty="0" smtClean="0"/>
              <a:t> plays until his death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hr-HR" dirty="0" smtClean="0"/>
              <a:t>1616,he </a:t>
            </a:r>
            <a:r>
              <a:rPr lang="hr-HR" dirty="0" err="1" smtClean="0"/>
              <a:t>died</a:t>
            </a:r>
            <a:r>
              <a:rPr lang="hr-HR" dirty="0" smtClean="0"/>
              <a:t> at </a:t>
            </a:r>
            <a:r>
              <a:rPr lang="hr-HR" dirty="0" err="1" smtClean="0"/>
              <a:t>the</a:t>
            </a:r>
            <a:r>
              <a:rPr lang="hr-HR" dirty="0" smtClean="0"/>
              <a:t> age </a:t>
            </a:r>
            <a:r>
              <a:rPr lang="hr-HR" dirty="0" err="1" smtClean="0"/>
              <a:t>of</a:t>
            </a:r>
            <a:r>
              <a:rPr lang="hr-HR" dirty="0" smtClean="0"/>
              <a:t> 52</a:t>
            </a:r>
          </a:p>
        </p:txBody>
      </p:sp>
    </p:spTree>
    <p:extLst>
      <p:ext uri="{BB962C8B-B14F-4D97-AF65-F5344CB8AC3E}">
        <p14:creationId xmlns:p14="http://schemas.microsoft.com/office/powerpoint/2010/main" val="15036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14" y="3242367"/>
            <a:ext cx="2884446" cy="302847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649649"/>
            <a:ext cx="3718132" cy="26889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54465"/>
            <a:ext cx="3339445" cy="26841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70658"/>
            <a:ext cx="3026005" cy="291893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224462" y="294499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SUSANNA HALL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333109" y="264350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HAMNET SHAKESPEARE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321412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JUDITH QUINEY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725260" y="533182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ANNE HATHAWAY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Some famous tragedies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/>
              <a:t>Romeo and </a:t>
            </a:r>
            <a:r>
              <a:rPr lang="hr-HR" dirty="0" smtClean="0"/>
              <a:t>Juliet </a:t>
            </a:r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/>
              <a:t>Titus </a:t>
            </a:r>
            <a:r>
              <a:rPr lang="hr-HR" dirty="0" smtClean="0"/>
              <a:t>Andronicus</a:t>
            </a:r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/>
              <a:t>Julius </a:t>
            </a:r>
            <a:r>
              <a:rPr lang="hr-HR" dirty="0" smtClean="0"/>
              <a:t>Caesar</a:t>
            </a:r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/>
              <a:t>Troilus and </a:t>
            </a:r>
            <a:r>
              <a:rPr lang="hr-HR" dirty="0" smtClean="0"/>
              <a:t>Cressida</a:t>
            </a:r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 smtClean="0"/>
              <a:t>Hamlet</a:t>
            </a:r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 smtClean="0"/>
              <a:t>Othello</a:t>
            </a:r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/>
              <a:t>King </a:t>
            </a:r>
            <a:r>
              <a:rPr lang="hr-HR" dirty="0" smtClean="0"/>
              <a:t>Lear</a:t>
            </a:r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/>
              <a:t>Antony and Cleopatra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01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548680"/>
            <a:ext cx="3744415" cy="244827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548680"/>
            <a:ext cx="3928301" cy="244827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58868"/>
            <a:ext cx="2165779" cy="33123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8386"/>
            <a:ext cx="2226710" cy="32977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96952"/>
            <a:ext cx="2131920" cy="32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3804"/>
            <a:ext cx="2520280" cy="299167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3" r="22646"/>
          <a:stretch/>
        </p:blipFill>
        <p:spPr>
          <a:xfrm>
            <a:off x="2803911" y="613761"/>
            <a:ext cx="2822400" cy="30243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58" y="613761"/>
            <a:ext cx="2016249" cy="30117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08397"/>
            <a:ext cx="2304256" cy="26642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48" y="3604205"/>
            <a:ext cx="233570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Some famous comedies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/>
              <a:t>Love's Labour's </a:t>
            </a:r>
            <a:r>
              <a:rPr lang="hr-HR" dirty="0" smtClean="0"/>
              <a:t>Lost</a:t>
            </a:r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en-US" dirty="0"/>
              <a:t>The Two Gentlemen of </a:t>
            </a:r>
            <a:r>
              <a:rPr lang="en-US" dirty="0" smtClean="0"/>
              <a:t>Verona</a:t>
            </a:r>
            <a:endParaRPr lang="hr-HR" dirty="0" smtClean="0"/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/>
              <a:t>Pericles, Prince of </a:t>
            </a:r>
            <a:r>
              <a:rPr lang="hr-HR" dirty="0" smtClean="0"/>
              <a:t>Tyre</a:t>
            </a:r>
          </a:p>
          <a:p>
            <a:pPr marL="514350" indent="-514350">
              <a:buClr>
                <a:srgbClr val="002060"/>
              </a:buClr>
              <a:buFont typeface="+mj-lt"/>
              <a:buAutoNum type="romanUcPeriod"/>
            </a:pPr>
            <a:r>
              <a:rPr lang="hr-HR" dirty="0"/>
              <a:t>Two Noble Kinsmen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63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243</TotalTime>
  <Words>457</Words>
  <Application>Microsoft Office PowerPoint</Application>
  <PresentationFormat>Prikaz na zaslonu (4:3)</PresentationFormat>
  <Paragraphs>70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Pribadača</vt:lpstr>
      <vt:lpstr>William Shakespeare</vt:lpstr>
      <vt:lpstr> About Shakespeare </vt:lpstr>
      <vt:lpstr>PowerPointova prezentacija</vt:lpstr>
      <vt:lpstr>PowerPointova prezentacija</vt:lpstr>
      <vt:lpstr>PowerPointova prezentacija</vt:lpstr>
      <vt:lpstr>Some famous tragedies </vt:lpstr>
      <vt:lpstr>PowerPointova prezentacija</vt:lpstr>
      <vt:lpstr>PowerPointova prezentacija</vt:lpstr>
      <vt:lpstr>Some famous comedies</vt:lpstr>
      <vt:lpstr>PowerPointova prezentacija</vt:lpstr>
      <vt:lpstr>Some famous poems</vt:lpstr>
      <vt:lpstr>PowerPointova prezentacija</vt:lpstr>
      <vt:lpstr>ROMEO &amp; JULIET</vt:lpstr>
      <vt:lpstr>PowerPointova prezentacija</vt:lpstr>
      <vt:lpstr>HAMLET</vt:lpstr>
      <vt:lpstr>PowerPointova prezentacija</vt:lpstr>
      <vt:lpstr>Some things that you didn’t know about W.Shakespeare</vt:lpstr>
      <vt:lpstr>PowerPointova prezentacija</vt:lpstr>
      <vt:lpstr>PRESENTATION DEVELOPED: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dc:creator>Lucija</dc:creator>
  <cp:lastModifiedBy>Engleski jezik</cp:lastModifiedBy>
  <cp:revision>29</cp:revision>
  <dcterms:created xsi:type="dcterms:W3CDTF">2016-04-09T08:05:15Z</dcterms:created>
  <dcterms:modified xsi:type="dcterms:W3CDTF">2016-06-06T17:22:17Z</dcterms:modified>
</cp:coreProperties>
</file>