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>
        <p:scale>
          <a:sx n="122" d="100"/>
          <a:sy n="122" d="100"/>
        </p:scale>
        <p:origin x="-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A27D78E-8447-4D58-94C5-5B75B17D4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A6D15396-6866-4A10-84F7-EB1031E5F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FDE94F68-5D2C-4679-ADEB-F18508A5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B553D42-026D-461F-A170-79F697CA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EFA3458D-9799-41F4-9507-18965E1D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4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EA68238-E046-4054-8EF3-B8D19BDE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9FA01E70-F871-4C7A-8433-F9B54873C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4D6B72B-11A0-451C-A632-ED2389D0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59C8371C-B451-4BA8-922B-BE288757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7B724EE-0286-4613-B620-C74E8450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93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AB68C2B5-79DA-432F-B499-587097968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2B63955B-0BC2-4C41-BC6E-C47EB2844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AA993E36-639C-494D-8287-9079BCB2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856973A-24FB-42D0-90A7-AEDC0B26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1C8178F-F15F-4C6E-B764-4913C46F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307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A021745-0274-42D9-937A-B47D05E7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0E10B41-50E1-438C-AB07-00C30B507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58294B2-FE22-467D-99E7-1A1BFDAE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5CD0FC67-B956-4976-A82A-396CD2F6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9C29876-5274-4C21-83DA-9AE29871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15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C46A7C0-3E30-47D1-9664-9619A27C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3AE94902-B09A-413D-81DE-61897C7E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D2F203A-4391-420C-9841-23B72E53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241116E8-FFE6-4132-B753-B8D4BDB9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1C571201-67FC-4E7D-A224-B0DC9B49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837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7BBACD5-2E2A-4A80-9C01-7EDFBEF0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F84215D-6733-4E63-A226-7A82F98BE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9401A19-E09C-4CA7-B352-A6E9F7EF2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4B175129-FA89-48BA-876F-4DFD59BD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97ADBE97-A6B4-4B35-A46F-A2D7CC66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62B2AD72-06F2-410F-A9AA-77D3E0EB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03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A67533D-F3C7-4183-B833-FC616D7B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9C6CC413-079A-4E18-B39B-EB99EF625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2AD3AC03-99F5-4CBC-8D7E-B8E2BEBE8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696A068A-23BB-4879-B9D6-E9C359D3E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295DA353-56DA-40A6-89A3-286C94CC3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3E03EC59-E492-4728-BB4C-7A85B35D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AB03951B-54D0-4CDC-B330-66D2E38E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1EE53CE3-4619-4C28-A72A-07D761FA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270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96680A2-E7E3-458C-B100-DC3EF21B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346B2068-A3DB-4224-A5CA-C6CF323E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B0826DFB-0622-4545-AADA-2C2A1F66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88831592-3482-48D6-8B2C-361EC382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479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9800A0B7-B9C1-44D9-893B-21456BEC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55AE3F76-D5E2-4890-8D48-3139F249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3E3EC218-1B1E-45CC-B65E-C0EC422C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976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CC8DDCD-1FE6-4855-AC2D-D8B7C495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4D77F7-4407-4A30-A23F-0A93D3F08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2D0B5C3-6F04-4E14-830D-440DA2F14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77C7C290-3ED6-492B-B7E2-85118093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CD1DA710-8A60-4918-AF52-5DF65C13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8D52A2DC-E35F-45E7-B29B-0D910FA1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94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3A75D9F-E5E7-420A-8934-6D5FFFC2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DFAF4F43-69CC-40BD-AF20-B73BCB487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9ED0937D-B6D0-4A26-B24F-BA06D122F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21916F89-135B-481C-BC3C-043588EC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1C6FE1-1B71-4442-AD05-51169021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A283D303-EA30-44B8-A00D-F151F0FF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84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0A521904-0B90-4733-B41F-29444AF4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8E2576C-87DF-4AAC-8322-C20D555F7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616AD53C-DB53-4AAA-999B-6A3928DB6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AFBAA-1CAE-44B4-B9A6-35743F1E9303}" type="datetimeFigureOut">
              <a:rPr lang="hr-HR" smtClean="0"/>
              <a:t>11.12.2018.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2BC4273C-B631-46FB-B022-5913342AB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8F8625AE-B67D-4ADA-86A0-8E5DB5309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EE477-7661-4C2E-A9BC-A08C93742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E615046-65D4-4F6A-BD6E-DAC8669DE1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NEGDAŠNJI BOŽIĆ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A6C2102A-2DA2-4D35-8873-BDB28A6522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92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B4B62EE-1031-4039-94B2-78ACEE0F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8378250-F892-4A95-8A03-A5962A38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555"/>
            <a:ext cx="10515600" cy="4351338"/>
          </a:xfrm>
        </p:spPr>
        <p:txBody>
          <a:bodyPr/>
          <a:lstStyle/>
          <a:p>
            <a:r>
              <a:rPr lang="hr-HR" dirty="0"/>
              <a:t>U BOŽIĆNO VRIJEME BILO JE ZABRANJENO NJIHATI SE (</a:t>
            </a:r>
            <a:r>
              <a:rPr lang="hr-HR" b="1" i="1" dirty="0"/>
              <a:t>KLECATI) NA STOLICI</a:t>
            </a:r>
            <a:r>
              <a:rPr lang="hr-HR" dirty="0"/>
              <a:t> JER SE VJEROVALO DA ĆE ŽIVOTINJE (KRAVE, SVINJE I OSTALO) U TOM SLUČAJU </a:t>
            </a:r>
            <a:r>
              <a:rPr lang="hr-HR" dirty="0" smtClean="0"/>
              <a:t>ŠEPATI.</a:t>
            </a:r>
            <a:endParaRPr lang="hr-HR" dirty="0"/>
          </a:p>
          <a:p>
            <a:r>
              <a:rPr lang="hr-HR" dirty="0" smtClean="0"/>
              <a:t>BILO </a:t>
            </a:r>
            <a:r>
              <a:rPr lang="hr-HR" dirty="0"/>
              <a:t>JE ZABRANJENO </a:t>
            </a:r>
            <a:r>
              <a:rPr lang="hr-HR" b="1" i="1" dirty="0"/>
              <a:t>ŠIVATI</a:t>
            </a:r>
            <a:r>
              <a:rPr lang="hr-HR" dirty="0"/>
              <a:t>, RADITI BILO ŠTO IGLOM I KONCEM, JER SE </a:t>
            </a:r>
            <a:r>
              <a:rPr lang="hr-HR" dirty="0" smtClean="0"/>
              <a:t>VJEROVALO DA ĆE TO </a:t>
            </a:r>
            <a:r>
              <a:rPr lang="hr-HR" dirty="0"/>
              <a:t>„ZATVORITI” OTVOR KROZ KOJI </a:t>
            </a:r>
            <a:r>
              <a:rPr lang="hr-HR" dirty="0" smtClean="0"/>
              <a:t>KOKOŠI NOSE </a:t>
            </a:r>
            <a:r>
              <a:rPr lang="hr-HR" dirty="0"/>
              <a:t>JAJA </a:t>
            </a:r>
            <a:r>
              <a:rPr lang="hr-HR" dirty="0" smtClean="0"/>
              <a:t>PA </a:t>
            </a:r>
            <a:r>
              <a:rPr lang="hr-HR" dirty="0"/>
              <a:t>U NADOLAZEĆOJ GODINI NEĆE BITI </a:t>
            </a:r>
            <a:r>
              <a:rPr lang="hr-HR" dirty="0" smtClean="0"/>
              <a:t>JAJA.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6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75E1581-40B4-4D62-BA82-B8806533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516FDDD-5B6C-4807-9D0D-0C30419D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0025"/>
            <a:ext cx="10515600" cy="4351338"/>
          </a:xfrm>
        </p:spPr>
        <p:txBody>
          <a:bodyPr/>
          <a:lstStyle/>
          <a:p>
            <a:r>
              <a:rPr lang="hr-HR" dirty="0"/>
              <a:t>BOŽIĆNIH SE DANA </a:t>
            </a:r>
            <a:r>
              <a:rPr lang="hr-HR" b="1" i="1" dirty="0"/>
              <a:t>NIJE ZA JELO PRIPREMAO GRAH </a:t>
            </a:r>
            <a:r>
              <a:rPr lang="hr-HR" dirty="0"/>
              <a:t>JER SE VJEROVALO DA  JE TO HRANA ZA SIROMAHE I DA BI ONDA U NADOLAZEĆOJ GODINI MOGLO BITI SIROMAŠTVA I </a:t>
            </a:r>
            <a:r>
              <a:rPr lang="hr-HR" dirty="0" smtClean="0"/>
              <a:t>GLADI.</a:t>
            </a:r>
            <a:endParaRPr lang="hr-HR" dirty="0"/>
          </a:p>
          <a:p>
            <a:endParaRPr lang="hr-HR" dirty="0"/>
          </a:p>
          <a:p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BOŽIĆ JE ODUVIJEK BIO BLAGDAN U KOJEM SU LJUDI ISTICALI ONO NAJBOLJE I NAJLJEPŠE ŠTO IMAJU I OSJEĆAJU JEDNI ZA </a:t>
            </a:r>
            <a:r>
              <a:rPr lang="hr-H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DRUGE.</a:t>
            </a:r>
            <a:endParaRPr lang="hr-H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6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B42E5A1-7A22-4297-881E-262CE663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A9535D4-501E-4531-9745-6F04E2EC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6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I EVO JOŠ </a:t>
            </a:r>
            <a:r>
              <a:rPr lang="hr-HR" b="1" dirty="0"/>
              <a:t>TRI VAŽNA SIMBOLA </a:t>
            </a:r>
            <a:r>
              <a:rPr lang="hr-HR" dirty="0"/>
              <a:t>KOJI SU UVIJEK MORALI BITI U KUĆI ZA BOŽIĆ:</a:t>
            </a:r>
          </a:p>
          <a:p>
            <a:r>
              <a:rPr lang="hr-HR" sz="3000" b="1" dirty="0"/>
              <a:t>SLAMA</a:t>
            </a:r>
            <a:r>
              <a:rPr lang="hr-HR" dirty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– </a:t>
            </a:r>
            <a:r>
              <a:rPr lang="hr-HR" dirty="0"/>
              <a:t>ZNAK SKROMNOSTI I SIROMAŠTVA (ISUS SE RODIO NA SLAMI)</a:t>
            </a:r>
          </a:p>
          <a:p>
            <a:pPr marL="0" indent="0">
              <a:buNone/>
            </a:pPr>
            <a:r>
              <a:rPr lang="hr-HR" sz="3000" dirty="0" smtClean="0"/>
              <a:t>	- PODSJEĆA </a:t>
            </a:r>
            <a:r>
              <a:rPr lang="hr-HR" sz="3000" dirty="0"/>
              <a:t>NA ŽETVU (PŠENICU) I </a:t>
            </a:r>
            <a:r>
              <a:rPr lang="hr-HR" sz="3000" dirty="0" smtClean="0"/>
              <a:t>KRUH.</a:t>
            </a:r>
            <a:endParaRPr lang="hr-HR" sz="3000" dirty="0"/>
          </a:p>
          <a:p>
            <a:r>
              <a:rPr lang="hr-HR" sz="3000" b="1" dirty="0"/>
              <a:t>MLADA PŠENICA</a:t>
            </a:r>
            <a:r>
              <a:rPr lang="hr-HR" sz="3000" dirty="0"/>
              <a:t> – ZNAK NOVOG ŽIVOTA; BOŽIĆ SLAVIMO </a:t>
            </a:r>
            <a:r>
              <a:rPr lang="hr-HR" dirty="0"/>
              <a:t>ZIMI KAD PRIRODA SPAVA, </a:t>
            </a:r>
            <a:r>
              <a:rPr lang="hr-HR" dirty="0" smtClean="0"/>
              <a:t>A BOŽIĆNA </a:t>
            </a:r>
            <a:r>
              <a:rPr lang="hr-HR" dirty="0"/>
              <a:t>PŠENICA </a:t>
            </a:r>
            <a:r>
              <a:rPr lang="hr-HR" dirty="0" smtClean="0"/>
              <a:t>PODSJEĆA </a:t>
            </a:r>
            <a:r>
              <a:rPr lang="hr-HR" dirty="0"/>
              <a:t>NAS DA I U USPAVANOJ PRIRODI ČEKA ŽIVOT KOJI ĆE SE PROBUDITI U </a:t>
            </a:r>
            <a:r>
              <a:rPr lang="hr-HR" dirty="0" smtClean="0"/>
              <a:t>PROLJEĆE.</a:t>
            </a:r>
            <a:endParaRPr lang="hr-HR" dirty="0"/>
          </a:p>
          <a:p>
            <a:r>
              <a:rPr lang="hr-HR" sz="3000" b="1" dirty="0"/>
              <a:t>JABUKA BOŽIĆNICA </a:t>
            </a:r>
            <a:r>
              <a:rPr lang="hr-HR" dirty="0"/>
              <a:t>– CRVENA, LIJEPA JABUKA; ZNAK BOŽIĆNOG OBILJA I RADOSTI, NAŠI SU JE STARI DARIVALI JEDNI DRUGIMA, A STAJALA JE I KAO </a:t>
            </a:r>
            <a:r>
              <a:rPr lang="hr-HR" dirty="0" smtClean="0"/>
              <a:t>UKRAS.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01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 ZA KRAJ PONOVIMO ZAJEDNO ČESTITKU NAŠIH STARIH: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200000"/>
              </a:lnSpc>
            </a:pPr>
            <a:r>
              <a:rPr lang="hr-HR" sz="3600" b="1" dirty="0">
                <a:solidFill>
                  <a:prstClr val="black"/>
                </a:solidFill>
              </a:rPr>
              <a:t>FALEN ISUS  I MARIJA, NA TOM MLADOM LETU, DEJ VAM BOG PICEKOV, RACEKOV, TELEKOV, PAJCEKOV; KRUHA I VINA I BOŽJEGA MIRA</a:t>
            </a:r>
            <a:r>
              <a:rPr lang="hr-HR" sz="3600" b="1" dirty="0" smtClean="0">
                <a:solidFill>
                  <a:prstClr val="black"/>
                </a:solidFill>
              </a:rPr>
              <a:t>. </a:t>
            </a:r>
            <a:r>
              <a:rPr lang="hr-HR" sz="3600" b="1" smtClean="0">
                <a:solidFill>
                  <a:prstClr val="black"/>
                </a:solidFill>
                <a:sym typeface="Wingdings" panose="05000000000000000000" pitchFamily="2" charset="2"/>
              </a:rPr>
              <a:t></a:t>
            </a:r>
            <a:endParaRPr lang="hr-HR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5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E526940-245D-491A-89F3-5FDC248E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A31BED0-9424-4A3B-947B-E75D1458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DOLAZI BOŽIĆ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VESELIMO SE, ČEKAMO, </a:t>
            </a:r>
            <a:r>
              <a:rPr lang="hr-HR" dirty="0" smtClean="0"/>
              <a:t>NADAMO.</a:t>
            </a:r>
            <a:endParaRPr lang="hr-HR" dirty="0"/>
          </a:p>
          <a:p>
            <a:r>
              <a:rPr lang="hr-HR" dirty="0"/>
              <a:t>BOŽIĆ JE DRUGAČIJI DAN, ZA MNOGE MOŽDA </a:t>
            </a:r>
            <a:r>
              <a:rPr lang="hr-HR" dirty="0" err="1"/>
              <a:t>NAJIŠČEKIVANIJI</a:t>
            </a:r>
            <a:r>
              <a:rPr lang="hr-HR" dirty="0"/>
              <a:t> DAN U GODINI…</a:t>
            </a:r>
          </a:p>
          <a:p>
            <a:r>
              <a:rPr lang="hr-HR" dirty="0"/>
              <a:t>UZ NJEGA VEŽEMO MNOGE LIJEPE OBIČAJE I </a:t>
            </a:r>
            <a:r>
              <a:rPr lang="hr-HR" dirty="0" smtClean="0"/>
              <a:t>SJEĆANJA.</a:t>
            </a:r>
            <a:endParaRPr lang="hr-HR" dirty="0"/>
          </a:p>
          <a:p>
            <a:r>
              <a:rPr lang="hr-HR" dirty="0"/>
              <a:t>PRISJETIMO SE NEKIH BOŽIĆNIH OBIČAJA NAŠIH DJEDOVA I BAKA KOJI SU SE BOŽIĆU TAKOĐER VESELILI I SLAVILI GA NA </a:t>
            </a:r>
            <a:r>
              <a:rPr lang="hr-HR" dirty="0" smtClean="0"/>
              <a:t>SLIČAN, </a:t>
            </a:r>
            <a:r>
              <a:rPr lang="hr-HR" dirty="0"/>
              <a:t>ALI OPET </a:t>
            </a:r>
            <a:r>
              <a:rPr lang="hr-HR" dirty="0" smtClean="0"/>
              <a:t>DRUGAČIJI, NAČIN.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95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5C0E0AF-9D7E-49D1-99A8-880CEB6D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9"/>
            <a:ext cx="10515600" cy="1325563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3B60A00-DFF9-4544-B716-5119FA07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36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 NA BADNJAK, U PREDVEČERJE, U KUĆU SE UNOSI </a:t>
            </a:r>
            <a:r>
              <a:rPr lang="hr-HR" dirty="0" smtClean="0"/>
              <a:t>BOR. </a:t>
            </a:r>
            <a:r>
              <a:rPr lang="hr-HR" dirty="0"/>
              <a:t>NEKADA GA SE KITILO ORASIMA UMOTANIM U FOLIJU I CVJETOVIMA OD KREP- </a:t>
            </a:r>
            <a:r>
              <a:rPr lang="hr-HR" dirty="0" smtClean="0"/>
              <a:t>PAPIRA.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  <a:p>
            <a:r>
              <a:rPr lang="hr-HR" dirty="0"/>
              <a:t>NAKON ŠTO JE  BOR OKIĆEN, U KUĆU SE UNOSI SLAMA; UNOSI JE DJED ILI OTAC; SLAMA SE RASPROSTIRE PO PODU I PO NJOJ SJEDA CIJELA OBITELJ, SVI ZAJEDNO </a:t>
            </a:r>
            <a:r>
              <a:rPr lang="hr-HR" dirty="0" smtClean="0"/>
              <a:t>PODIJELE </a:t>
            </a:r>
            <a:r>
              <a:rPr lang="hr-HR" dirty="0"/>
              <a:t>KRUHA I </a:t>
            </a:r>
            <a:r>
              <a:rPr lang="hr-HR" dirty="0" smtClean="0"/>
              <a:t>VINA (SOKA</a:t>
            </a:r>
            <a:r>
              <a:rPr lang="hr-HR" dirty="0"/>
              <a:t>) I ZAPJEVAJU BOŽIĆNU </a:t>
            </a:r>
            <a:r>
              <a:rPr lang="hr-HR" dirty="0" smtClean="0"/>
              <a:t>PJESMU.</a:t>
            </a:r>
            <a:endParaRPr lang="hr-HR" dirty="0"/>
          </a:p>
          <a:p>
            <a:r>
              <a:rPr lang="hr-HR" dirty="0"/>
              <a:t> NAKON TOGA, SLAMU SE POSPREMA </a:t>
            </a:r>
            <a:r>
              <a:rPr lang="hr-HR" dirty="0" smtClean="0"/>
              <a:t>POD </a:t>
            </a:r>
            <a:r>
              <a:rPr lang="hr-HR" dirty="0"/>
              <a:t>STOL I TU OSTAJE DO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27. 12</a:t>
            </a:r>
            <a:r>
              <a:rPr lang="hr-HR" dirty="0"/>
              <a:t>., BLAGDANA IVANA </a:t>
            </a:r>
            <a:r>
              <a:rPr lang="hr-HR" dirty="0" smtClean="0"/>
              <a:t>EVANĐELISTE, </a:t>
            </a:r>
            <a:r>
              <a:rPr lang="hr-HR" dirty="0"/>
              <a:t>U NARODU ZVANOG </a:t>
            </a:r>
            <a:r>
              <a:rPr lang="hr-HR" dirty="0" smtClean="0"/>
              <a:t>JANUŠEVO.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0AF5485-E09C-4ACD-AC92-AD34AA99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08533F0-76B2-428E-A633-46CE7BC6A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58" y="2771922"/>
            <a:ext cx="10515600" cy="4351338"/>
          </a:xfrm>
        </p:spPr>
        <p:txBody>
          <a:bodyPr/>
          <a:lstStyle/>
          <a:p>
            <a:r>
              <a:rPr lang="hr-HR" dirty="0"/>
              <a:t>BAKA ILI MAJKA TADA UREĐUJU </a:t>
            </a:r>
            <a:r>
              <a:rPr lang="hr-HR" b="1" i="1" dirty="0"/>
              <a:t>BOŽIĆNI STOL</a:t>
            </a:r>
            <a:r>
              <a:rPr lang="hr-HR" dirty="0"/>
              <a:t>: PRIJE STOLNJAKA, PO STOLU SE PROSIPA PŠENICA, KUKURUZ I </a:t>
            </a:r>
            <a:r>
              <a:rPr lang="hr-HR" dirty="0" smtClean="0"/>
              <a:t>GRAH, </a:t>
            </a:r>
            <a:r>
              <a:rPr lang="hr-HR" dirty="0"/>
              <a:t>DA BI GODINA KOJA DOLAZI BILA </a:t>
            </a:r>
            <a:r>
              <a:rPr lang="hr-HR" dirty="0" smtClean="0"/>
              <a:t>RODNA, </a:t>
            </a:r>
            <a:r>
              <a:rPr lang="hr-HR" dirty="0"/>
              <a:t>TJ. DA BI BILO HRANE. TADA SE STAVLJA STOLNJAK I NA NJEGA PŠENICA, SVIJEĆA, KRUH I VIJENAC ISPLETEN OD KLASOVA </a:t>
            </a:r>
            <a:r>
              <a:rPr lang="hr-HR" dirty="0" smtClean="0"/>
              <a:t>PŠENICE.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6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C76BF48-26B8-4BB9-BF83-3708491C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3DE3ECE-D2C4-4A32-B70A-2202309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51" y="2506662"/>
            <a:ext cx="10515600" cy="4351338"/>
          </a:xfrm>
        </p:spPr>
        <p:txBody>
          <a:bodyPr/>
          <a:lstStyle/>
          <a:p>
            <a:r>
              <a:rPr lang="hr-HR" dirty="0"/>
              <a:t>MLAĐI ČLANOVI OBITELJI TADA SU OBAVEZNO IŠLI </a:t>
            </a:r>
            <a:r>
              <a:rPr lang="hr-HR" b="1" i="1" dirty="0"/>
              <a:t>ČESTITATI BOŽIĆ </a:t>
            </a:r>
            <a:r>
              <a:rPr lang="hr-HR" dirty="0"/>
              <a:t>SUSJEDIMA: VANI, PRED KUĆOM ,ZAPJEVALA SE NEKA BOŽIĆNA PJESMA, A U KUĆU SE ULAZILO POZDRAVLJAJUĆI: FALEN ISUS  I MARIJA, NA TOM MLADOM LETU, DEJ VAM BOG PICEKOV, RACEKOV, TELEKOV, PAJCEKOV; KRUHA I VINA I BOŽJEGA </a:t>
            </a:r>
            <a:r>
              <a:rPr lang="hr-HR" dirty="0" smtClean="0"/>
              <a:t>MIRA.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25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4E28D0A-001F-44A2-B21C-35E896D8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0D7797F-6250-4ACD-A704-B8C47B01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25" y="3080267"/>
            <a:ext cx="10515600" cy="4351338"/>
          </a:xfrm>
        </p:spPr>
        <p:txBody>
          <a:bodyPr/>
          <a:lstStyle/>
          <a:p>
            <a:r>
              <a:rPr lang="hr-HR" dirty="0"/>
              <a:t>SVI OVI OBIČAJI TRAJALI SU NEGDJE DO PRED </a:t>
            </a:r>
            <a:r>
              <a:rPr lang="hr-HR" b="1" i="1" dirty="0"/>
              <a:t>ODLAZAK NA POLNOĆKU</a:t>
            </a:r>
            <a:r>
              <a:rPr lang="hr-HR" dirty="0"/>
              <a:t> KOJA JE BILA VRHUNAC BADNJAKA, NA KOJU SE IŠLO PJEŠICE, OBAVEZNO UZ PJESMU, S PRIJATELJIMA I </a:t>
            </a:r>
            <a:r>
              <a:rPr lang="hr-HR" dirty="0" smtClean="0"/>
              <a:t>OBITELJI.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7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89DE0B0-0B66-4ACF-AB14-49EE3CC6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A844B30-D798-49C7-BD01-97F39B878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28" y="2506662"/>
            <a:ext cx="10515600" cy="4351338"/>
          </a:xfrm>
        </p:spPr>
        <p:txBody>
          <a:bodyPr/>
          <a:lstStyle/>
          <a:p>
            <a:r>
              <a:rPr lang="hr-HR" dirty="0"/>
              <a:t>OVO JE SAMO DIO BOŽIĆNIH OBIČAJA NAŠEGA KRAJA, SVATKO OD VAS SIGURNO ZNA JOŠ PONEKI KOJI SE ČUVA U VAŠOJ OBITELJI…</a:t>
            </a:r>
          </a:p>
          <a:p>
            <a:endParaRPr lang="hr-HR" dirty="0"/>
          </a:p>
          <a:p>
            <a:r>
              <a:rPr lang="hr-HR" dirty="0"/>
              <a:t>NO SVIMA IM JE ZAJEDNIČKO: </a:t>
            </a:r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RADOST, MIR I BLAGOSLOV KOJI SU PRVOG BOŽIĆA SIŠLI NA ZEMLJU, MEĐU </a:t>
            </a:r>
            <a:r>
              <a:rPr lang="hr-H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LJUDE, </a:t>
            </a:r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 SE I DANAS ŠIRE NA SVE LJUDE DOBRE VOLJE I NEKA DOISTA BUDE: SVIM NA ZEMLJI MIR, </a:t>
            </a:r>
            <a:r>
              <a:rPr lang="hr-H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VESELJE!</a:t>
            </a:r>
            <a:endParaRPr lang="hr-H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0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3AA55C5-B176-4E1F-80E1-9F69F109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ED5E20C-F9E6-41D3-9033-6E497D6C8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442" y="3303551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/>
              <a:t>UZ BOŽIĆ SU VEZANI I NEKI OBIČAJI KOJE MI DANAS SMATRAMO PRAZNOVJERJEM, ALI SVEJEDNO SU DIO NAŠE TRADICIJE KOJU ŽELIMO SAČUVATI:</a:t>
            </a:r>
          </a:p>
        </p:txBody>
      </p:sp>
    </p:spTree>
    <p:extLst>
      <p:ext uri="{BB962C8B-B14F-4D97-AF65-F5344CB8AC3E}">
        <p14:creationId xmlns:p14="http://schemas.microsoft.com/office/powerpoint/2010/main" val="32269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8016D1E-407C-40B2-8662-7E1F792B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0C1A053-06B1-4F91-853D-08C7ACF67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BOŽIĆNE DANE (DOK JE BOR U KUĆI), BILO JE VAŽNO DA PRILIKOM POSJETA U KUĆU PRVO ULAZI MUŠKA OSOBA JER SE VJEROVALO DA MUŠKARAC DONOSI SREĆU U NOVOJ GODINI I </a:t>
            </a:r>
            <a:r>
              <a:rPr lang="hr-HR" dirty="0" smtClean="0"/>
              <a:t>DA ĆE </a:t>
            </a:r>
            <a:r>
              <a:rPr lang="hr-HR" dirty="0"/>
              <a:t>SE U OBITELJI RAĐATI MUŠKA </a:t>
            </a:r>
            <a:r>
              <a:rPr lang="hr-HR" dirty="0" smtClean="0"/>
              <a:t>DJECA.</a:t>
            </a:r>
            <a:endParaRPr lang="hr-HR" dirty="0"/>
          </a:p>
          <a:p>
            <a:r>
              <a:rPr lang="hr-HR" dirty="0"/>
              <a:t>POSJETE U VRIJEME BOŽIĆA ZVALE SU SE </a:t>
            </a:r>
            <a:r>
              <a:rPr lang="hr-HR" b="1" i="1" dirty="0" smtClean="0"/>
              <a:t>POLOŽAJI.</a:t>
            </a:r>
            <a:endParaRPr lang="hr-HR" b="1" i="1" dirty="0"/>
          </a:p>
          <a:p>
            <a:r>
              <a:rPr lang="hr-HR" dirty="0"/>
              <a:t>RODBINA, SUSJEDI I PRIJATELJI PUNO SU SE DRUŽILI I POSJEĆIVALI, TAKO SU DIJELILI RADOST BOŽIĆA I NJEGOVALI </a:t>
            </a:r>
            <a:r>
              <a:rPr lang="hr-HR" dirty="0" smtClean="0"/>
              <a:t>ZAJEDNIŠTVO.</a:t>
            </a:r>
            <a:endParaRPr lang="hr-HR" dirty="0"/>
          </a:p>
          <a:p>
            <a:r>
              <a:rPr lang="hr-HR" dirty="0"/>
              <a:t>KAD U KUĆU DOĐE „POLOŽAJ</a:t>
            </a:r>
            <a:r>
              <a:rPr lang="hr-HR" dirty="0" smtClean="0"/>
              <a:t>”, </a:t>
            </a:r>
            <a:r>
              <a:rPr lang="hr-HR" dirty="0"/>
              <a:t>OBAVEZNO MORA NEŠTO POJESTI I POPITI JER BUDU ONDA I ŽIVOTINJE HTJELE JESTI I </a:t>
            </a:r>
            <a:r>
              <a:rPr lang="hr-HR" dirty="0" smtClean="0"/>
              <a:t>PITI.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86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590</Words>
  <Application>Microsoft Office PowerPoint</Application>
  <PresentationFormat>Prilagođeno</PresentationFormat>
  <Paragraphs>34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Tema sustava Office</vt:lpstr>
      <vt:lpstr>NEGDAŠNJI BOŽIĆ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 ZA KRAJ PONOVIMO ZAJEDNO ČESTITKU NAŠIH STARIH: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NEGDAŠNJI BOŽIĆ</dc:title>
  <dc:creator>Nenad Turčić</dc:creator>
  <cp:lastModifiedBy>Gordana</cp:lastModifiedBy>
  <cp:revision>21</cp:revision>
  <dcterms:created xsi:type="dcterms:W3CDTF">2018-12-10T10:44:56Z</dcterms:created>
  <dcterms:modified xsi:type="dcterms:W3CDTF">2018-12-11T11:28:47Z</dcterms:modified>
</cp:coreProperties>
</file>